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72B39-B270-4C42-806C-917199E341EC}" v="93" dt="2022-06-22T06:07:57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P5CD210H26B@outlook.com" userId="c0e0fd4bdd408c2e" providerId="LiveId" clId="{0BA72B39-B270-4C42-806C-917199E341EC}"/>
    <pc:docChg chg="undo custSel addSld modSld">
      <pc:chgData name="HP5CD210H26B@outlook.com" userId="c0e0fd4bdd408c2e" providerId="LiveId" clId="{0BA72B39-B270-4C42-806C-917199E341EC}" dt="2022-06-22T06:07:57.254" v="373"/>
      <pc:docMkLst>
        <pc:docMk/>
      </pc:docMkLst>
      <pc:sldChg chg="modSp mod modAnim">
        <pc:chgData name="HP5CD210H26B@outlook.com" userId="c0e0fd4bdd408c2e" providerId="LiveId" clId="{0BA72B39-B270-4C42-806C-917199E341EC}" dt="2022-06-21T19:39:45.157" v="118" actId="1076"/>
        <pc:sldMkLst>
          <pc:docMk/>
          <pc:sldMk cId="671378262" sldId="260"/>
        </pc:sldMkLst>
        <pc:spChg chg="mod">
          <ac:chgData name="HP5CD210H26B@outlook.com" userId="c0e0fd4bdd408c2e" providerId="LiveId" clId="{0BA72B39-B270-4C42-806C-917199E341EC}" dt="2022-06-21T19:39:40.577" v="117" actId="1076"/>
          <ac:spMkLst>
            <pc:docMk/>
            <pc:sldMk cId="671378262" sldId="260"/>
            <ac:spMk id="2" creationId="{2363216B-C6A3-B36E-1EAB-37B1979D6A56}"/>
          </ac:spMkLst>
        </pc:spChg>
        <pc:spChg chg="mod">
          <ac:chgData name="HP5CD210H26B@outlook.com" userId="c0e0fd4bdd408c2e" providerId="LiveId" clId="{0BA72B39-B270-4C42-806C-917199E341EC}" dt="2022-06-21T19:39:45.157" v="118" actId="1076"/>
          <ac:spMkLst>
            <pc:docMk/>
            <pc:sldMk cId="671378262" sldId="260"/>
            <ac:spMk id="3" creationId="{8A64D80F-6296-3F5B-2F2D-02B434E76927}"/>
          </ac:spMkLst>
        </pc:spChg>
      </pc:sldChg>
      <pc:sldChg chg="modAnim">
        <pc:chgData name="HP5CD210H26B@outlook.com" userId="c0e0fd4bdd408c2e" providerId="LiveId" clId="{0BA72B39-B270-4C42-806C-917199E341EC}" dt="2022-06-21T19:43:23.649" v="124"/>
        <pc:sldMkLst>
          <pc:docMk/>
          <pc:sldMk cId="2405273899" sldId="263"/>
        </pc:sldMkLst>
      </pc:sldChg>
      <pc:sldChg chg="addSp delSp modSp mod">
        <pc:chgData name="HP5CD210H26B@outlook.com" userId="c0e0fd4bdd408c2e" providerId="LiveId" clId="{0BA72B39-B270-4C42-806C-917199E341EC}" dt="2022-06-21T19:08:51.591" v="3" actId="14100"/>
        <pc:sldMkLst>
          <pc:docMk/>
          <pc:sldMk cId="3785049675" sldId="265"/>
        </pc:sldMkLst>
        <pc:spChg chg="del">
          <ac:chgData name="HP5CD210H26B@outlook.com" userId="c0e0fd4bdd408c2e" providerId="LiveId" clId="{0BA72B39-B270-4C42-806C-917199E341EC}" dt="2022-06-21T19:08:35.960" v="0" actId="931"/>
          <ac:spMkLst>
            <pc:docMk/>
            <pc:sldMk cId="3785049675" sldId="265"/>
            <ac:spMk id="11" creationId="{ED8D8510-B0DA-CCD1-3FBC-611E8F9B3A5B}"/>
          </ac:spMkLst>
        </pc:spChg>
        <pc:picChg chg="add mod">
          <ac:chgData name="HP5CD210H26B@outlook.com" userId="c0e0fd4bdd408c2e" providerId="LiveId" clId="{0BA72B39-B270-4C42-806C-917199E341EC}" dt="2022-06-21T19:08:51.591" v="3" actId="14100"/>
          <ac:picMkLst>
            <pc:docMk/>
            <pc:sldMk cId="3785049675" sldId="265"/>
            <ac:picMk id="13" creationId="{9B4C1242-393D-EDDE-53EC-DC94747CEEDB}"/>
          </ac:picMkLst>
        </pc:picChg>
      </pc:sldChg>
      <pc:sldChg chg="addSp delSp modSp new mod modAnim">
        <pc:chgData name="HP5CD210H26B@outlook.com" userId="c0e0fd4bdd408c2e" providerId="LiveId" clId="{0BA72B39-B270-4C42-806C-917199E341EC}" dt="2022-06-21T19:35:11.311" v="57"/>
        <pc:sldMkLst>
          <pc:docMk/>
          <pc:sldMk cId="4230589171" sldId="266"/>
        </pc:sldMkLst>
        <pc:spChg chg="mod">
          <ac:chgData name="HP5CD210H26B@outlook.com" userId="c0e0fd4bdd408c2e" providerId="LiveId" clId="{0BA72B39-B270-4C42-806C-917199E341EC}" dt="2022-06-21T19:32:26.543" v="41" actId="20577"/>
          <ac:spMkLst>
            <pc:docMk/>
            <pc:sldMk cId="4230589171" sldId="266"/>
            <ac:spMk id="2" creationId="{F47D2B29-4D86-A8F3-E9F1-BD8C3FD712DB}"/>
          </ac:spMkLst>
        </pc:spChg>
        <pc:spChg chg="del">
          <ac:chgData name="HP5CD210H26B@outlook.com" userId="c0e0fd4bdd408c2e" providerId="LiveId" clId="{0BA72B39-B270-4C42-806C-917199E341EC}" dt="2022-06-21T19:32:43.018" v="42" actId="931"/>
          <ac:spMkLst>
            <pc:docMk/>
            <pc:sldMk cId="4230589171" sldId="266"/>
            <ac:spMk id="3" creationId="{A0BAFE82-C29E-A639-46A2-382FC12DEB41}"/>
          </ac:spMkLst>
        </pc:spChg>
        <pc:picChg chg="add mod">
          <ac:chgData name="HP5CD210H26B@outlook.com" userId="c0e0fd4bdd408c2e" providerId="LiveId" clId="{0BA72B39-B270-4C42-806C-917199E341EC}" dt="2022-06-21T19:32:49.020" v="43" actId="1076"/>
          <ac:picMkLst>
            <pc:docMk/>
            <pc:sldMk cId="4230589171" sldId="266"/>
            <ac:picMk id="5" creationId="{4E41E564-83F0-BF40-4B8D-9A839A995DB4}"/>
          </ac:picMkLst>
        </pc:picChg>
        <pc:picChg chg="add mod">
          <ac:chgData name="HP5CD210H26B@outlook.com" userId="c0e0fd4bdd408c2e" providerId="LiveId" clId="{0BA72B39-B270-4C42-806C-917199E341EC}" dt="2022-06-21T19:34:00.060" v="47" actId="1076"/>
          <ac:picMkLst>
            <pc:docMk/>
            <pc:sldMk cId="4230589171" sldId="266"/>
            <ac:picMk id="7" creationId="{A8344EDA-3393-C9E4-2C77-3F2B1EA2C7E7}"/>
          </ac:picMkLst>
        </pc:picChg>
        <pc:picChg chg="add mod">
          <ac:chgData name="HP5CD210H26B@outlook.com" userId="c0e0fd4bdd408c2e" providerId="LiveId" clId="{0BA72B39-B270-4C42-806C-917199E341EC}" dt="2022-06-21T19:34:47.773" v="52" actId="1076"/>
          <ac:picMkLst>
            <pc:docMk/>
            <pc:sldMk cId="4230589171" sldId="266"/>
            <ac:picMk id="9" creationId="{637AC56A-78D6-54FC-A566-97DAB9D929AF}"/>
          </ac:picMkLst>
        </pc:picChg>
      </pc:sldChg>
      <pc:sldChg chg="delSp modSp new mod delAnim modAnim">
        <pc:chgData name="HP5CD210H26B@outlook.com" userId="c0e0fd4bdd408c2e" providerId="LiveId" clId="{0BA72B39-B270-4C42-806C-917199E341EC}" dt="2022-06-22T06:07:57.254" v="373"/>
        <pc:sldMkLst>
          <pc:docMk/>
          <pc:sldMk cId="649665619" sldId="267"/>
        </pc:sldMkLst>
        <pc:spChg chg="mod">
          <ac:chgData name="HP5CD210H26B@outlook.com" userId="c0e0fd4bdd408c2e" providerId="LiveId" clId="{0BA72B39-B270-4C42-806C-917199E341EC}" dt="2022-06-22T06:07:51.411" v="372" actId="14100"/>
          <ac:spMkLst>
            <pc:docMk/>
            <pc:sldMk cId="649665619" sldId="267"/>
            <ac:spMk id="2" creationId="{338BD63F-BB9C-C800-2F20-C494518C6493}"/>
          </ac:spMkLst>
        </pc:spChg>
        <pc:spChg chg="del mod">
          <ac:chgData name="HP5CD210H26B@outlook.com" userId="c0e0fd4bdd408c2e" providerId="LiveId" clId="{0BA72B39-B270-4C42-806C-917199E341EC}" dt="2022-06-22T06:07:43.487" v="371" actId="478"/>
          <ac:spMkLst>
            <pc:docMk/>
            <pc:sldMk cId="649665619" sldId="267"/>
            <ac:spMk id="3" creationId="{AF96D4E6-9EA6-1440-90F6-C6DC2294AE5F}"/>
          </ac:spMkLst>
        </pc:spChg>
      </pc:sldChg>
      <pc:sldChg chg="addSp delSp modSp new mod modAnim">
        <pc:chgData name="HP5CD210H26B@outlook.com" userId="c0e0fd4bdd408c2e" providerId="LiveId" clId="{0BA72B39-B270-4C42-806C-917199E341EC}" dt="2022-06-22T06:02:19.224" v="246"/>
        <pc:sldMkLst>
          <pc:docMk/>
          <pc:sldMk cId="161421065" sldId="268"/>
        </pc:sldMkLst>
        <pc:spChg chg="mod">
          <ac:chgData name="HP5CD210H26B@outlook.com" userId="c0e0fd4bdd408c2e" providerId="LiveId" clId="{0BA72B39-B270-4C42-806C-917199E341EC}" dt="2022-06-22T06:01:40.007" v="239" actId="14100"/>
          <ac:spMkLst>
            <pc:docMk/>
            <pc:sldMk cId="161421065" sldId="268"/>
            <ac:spMk id="2" creationId="{F79C2585-AD50-1BA2-9659-6437BFDA602C}"/>
          </ac:spMkLst>
        </pc:spChg>
        <pc:spChg chg="del">
          <ac:chgData name="HP5CD210H26B@outlook.com" userId="c0e0fd4bdd408c2e" providerId="LiveId" clId="{0BA72B39-B270-4C42-806C-917199E341EC}" dt="2022-06-22T05:56:42.215" v="214" actId="931"/>
          <ac:spMkLst>
            <pc:docMk/>
            <pc:sldMk cId="161421065" sldId="268"/>
            <ac:spMk id="3" creationId="{8345ED93-8590-28CC-2FAF-BC232651251C}"/>
          </ac:spMkLst>
        </pc:spChg>
        <pc:picChg chg="add mod">
          <ac:chgData name="HP5CD210H26B@outlook.com" userId="c0e0fd4bdd408c2e" providerId="LiveId" clId="{0BA72B39-B270-4C42-806C-917199E341EC}" dt="2022-06-22T06:01:48.474" v="241" actId="1076"/>
          <ac:picMkLst>
            <pc:docMk/>
            <pc:sldMk cId="161421065" sldId="268"/>
            <ac:picMk id="5" creationId="{46257B80-1209-8628-4CA0-7C093ED6D073}"/>
          </ac:picMkLst>
        </pc:picChg>
        <pc:picChg chg="add mod">
          <ac:chgData name="HP5CD210H26B@outlook.com" userId="c0e0fd4bdd408c2e" providerId="LiveId" clId="{0BA72B39-B270-4C42-806C-917199E341EC}" dt="2022-06-22T05:59:47.518" v="232" actId="1076"/>
          <ac:picMkLst>
            <pc:docMk/>
            <pc:sldMk cId="161421065" sldId="268"/>
            <ac:picMk id="7" creationId="{0B09A744-534A-951A-CAC9-844BCA5AAD39}"/>
          </ac:picMkLst>
        </pc:picChg>
        <pc:picChg chg="add mod">
          <ac:chgData name="HP5CD210H26B@outlook.com" userId="c0e0fd4bdd408c2e" providerId="LiveId" clId="{0BA72B39-B270-4C42-806C-917199E341EC}" dt="2022-06-22T05:59:51.504" v="234" actId="1076"/>
          <ac:picMkLst>
            <pc:docMk/>
            <pc:sldMk cId="161421065" sldId="268"/>
            <ac:picMk id="9" creationId="{0C60D6F2-A8CD-797F-EAD7-3792E62169E4}"/>
          </ac:picMkLst>
        </pc:picChg>
        <pc:picChg chg="add mod">
          <ac:chgData name="HP5CD210H26B@outlook.com" userId="c0e0fd4bdd408c2e" providerId="LiveId" clId="{0BA72B39-B270-4C42-806C-917199E341EC}" dt="2022-06-22T06:01:29.702" v="238" actId="14100"/>
          <ac:picMkLst>
            <pc:docMk/>
            <pc:sldMk cId="161421065" sldId="268"/>
            <ac:picMk id="11" creationId="{5EFC4F4A-4F1A-1653-88DB-FFF34E2EB39B}"/>
          </ac:picMkLst>
        </pc:picChg>
      </pc:sldChg>
      <pc:sldChg chg="modSp new mod modAnim">
        <pc:chgData name="HP5CD210H26B@outlook.com" userId="c0e0fd4bdd408c2e" providerId="LiveId" clId="{0BA72B39-B270-4C42-806C-917199E341EC}" dt="2022-06-22T06:05:52.993" v="363"/>
        <pc:sldMkLst>
          <pc:docMk/>
          <pc:sldMk cId="3683651178" sldId="269"/>
        </pc:sldMkLst>
        <pc:spChg chg="mod">
          <ac:chgData name="HP5CD210H26B@outlook.com" userId="c0e0fd4bdd408c2e" providerId="LiveId" clId="{0BA72B39-B270-4C42-806C-917199E341EC}" dt="2022-06-22T06:05:47.021" v="362" actId="14100"/>
          <ac:spMkLst>
            <pc:docMk/>
            <pc:sldMk cId="3683651178" sldId="269"/>
            <ac:spMk id="2" creationId="{1B43DC59-E896-25DF-6DD8-F0617B575B08}"/>
          </ac:spMkLst>
        </pc:spChg>
        <pc:spChg chg="mod">
          <ac:chgData name="HP5CD210H26B@outlook.com" userId="c0e0fd4bdd408c2e" providerId="LiveId" clId="{0BA72B39-B270-4C42-806C-917199E341EC}" dt="2022-06-22T06:04:59.061" v="361" actId="1076"/>
          <ac:spMkLst>
            <pc:docMk/>
            <pc:sldMk cId="3683651178" sldId="269"/>
            <ac:spMk id="3" creationId="{5A27AA10-91B9-48B1-7CF4-AEB7BD3606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747E5-417B-47A8-84B6-A6BDF408973B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3B9F1-A6F0-4CEF-BAD9-8E9E40D4C8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75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F7B4922-A846-41B5-AE01-CF096BEDDBC2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C2C7-5C77-488D-B2F5-ABCF33E3A0A1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94A-1737-4A48-9303-CC26EF1545A2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DDB6-ECCE-4120-AF26-AA8FC0FE442A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B31C-0CCD-4D04-9214-70CBC962743D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E0C0-CB2F-46FF-A3D9-27647F221613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3D4D-E248-4F09-B6D6-044E3D7CBDBB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9AEA-CB8B-411D-B91F-3C48133DF7C1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CB814-7DE7-4FC3-9C9F-52A2D9F00346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6FCA5-7C07-409C-9571-13228963C16C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002-AAFF-4C97-A7AA-52D4AE25EFD0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0FD29-3E36-45A9-970E-C6E2F97ACE47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070BC-10B1-4DD7-90B5-B2C9861C9CAE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4739-48AC-4ACA-8680-240A1AF8CBF8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DD1AF-4BC7-428E-BC41-D9B40303A3AB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07C4F-6CD7-47FC-93F5-81A158AAFC10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D6D85-479A-4445-B674-A00A21C097A4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8ACE4-6131-4A23-A878-0DEE25D04A2D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careerplanning.about.com/Od/Careerchoicecha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EC7E0-EA96-9FB7-5DF3-CCDC6D7DA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20" y="-365761"/>
            <a:ext cx="11145520" cy="1630401"/>
          </a:xfrm>
        </p:spPr>
        <p:txBody>
          <a:bodyPr>
            <a:normAutofit fontScale="9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UNIVERSITY INSTITUTE OF TECHNOLOGY, RAJIV GANDHI                      PROUDYOGIKI VISHWAVIDYALAYA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BHOPAL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11D40-01F9-C5A1-589B-E1B597485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4960" y="4035182"/>
            <a:ext cx="10088880" cy="2629777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MAJOR PROJECT PRESENTATION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 THE TOPICOF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9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CAREER GUIDANCE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BY</a:t>
            </a:r>
            <a:endParaRPr kumimoji="0" lang="en-US" altLang="en-US" sz="2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DEENBANDHU MISHRA</a:t>
            </a:r>
            <a:endParaRPr kumimoji="0" lang="en-US" altLang="en-US" sz="2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MCA IV SEMESTER</a:t>
            </a:r>
            <a:endParaRPr kumimoji="0" lang="en-US" altLang="en-US" sz="2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5" name="Picture 0" descr="logo.jpg">
            <a:extLst>
              <a:ext uri="{FF2B5EF4-FFF2-40B4-BE49-F238E27FC236}">
                <a16:creationId xmlns:a16="http://schemas.microsoft.com/office/drawing/2014/main" id="{0D20DF54-5391-DCCA-3BBA-C834CF9B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59" y="1264641"/>
            <a:ext cx="2811557" cy="262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4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6495-613B-DBFA-AEFB-477570F6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or signup section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B4C1242-393D-EDDE-53EC-DC94747CE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676" y="1724382"/>
            <a:ext cx="10581924" cy="4635778"/>
          </a:xfrm>
        </p:spPr>
      </p:pic>
    </p:spTree>
    <p:extLst>
      <p:ext uri="{BB962C8B-B14F-4D97-AF65-F5344CB8AC3E}">
        <p14:creationId xmlns:p14="http://schemas.microsoft.com/office/powerpoint/2010/main" val="37850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2B29-4D86-A8F3-E9F1-BD8C3FD71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9" cy="1478570"/>
          </a:xfrm>
        </p:spPr>
        <p:txBody>
          <a:bodyPr/>
          <a:lstStyle/>
          <a:p>
            <a:r>
              <a:rPr lang="en-IN" dirty="0"/>
              <a:t>                  Coding section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1E564-83F0-BF40-4B8D-9A839A99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464" y="2025968"/>
            <a:ext cx="6296377" cy="3541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44EDA-3393-C9E4-2C77-3F2B1EA2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92" y="2025968"/>
            <a:ext cx="6574648" cy="369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7AC56A-78D6-54FC-A566-97DAB9D9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440" y="1981201"/>
            <a:ext cx="6756400" cy="38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2585-AD50-1BA2-9659-6437BFDA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59482"/>
          </a:xfrm>
        </p:spPr>
        <p:txBody>
          <a:bodyPr/>
          <a:lstStyle/>
          <a:p>
            <a:r>
              <a:rPr lang="en-US" dirty="0"/>
              <a:t>                  Result portion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257B80-1209-8628-4CA0-7C093ED6D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880" y="2113824"/>
            <a:ext cx="5100321" cy="41735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9A744-534A-951A-CAC9-844BCA5A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307" y="2374786"/>
            <a:ext cx="6049974" cy="3403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0D6F2-A8CD-797F-EAD7-3792E6216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77" y="2636523"/>
            <a:ext cx="6405262" cy="3602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4F4A-4F1A-1653-88DB-FFF34E2EB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045" y="2684432"/>
            <a:ext cx="6953955" cy="36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DC59-E896-25DF-6DD8-F0617B57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9802"/>
          </a:xfrm>
        </p:spPr>
        <p:txBody>
          <a:bodyPr/>
          <a:lstStyle/>
          <a:p>
            <a:r>
              <a:rPr lang="en-US" dirty="0"/>
              <a:t>          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AA10-91B9-48B1-7CF4-AEB7BD36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558" y="1954847"/>
            <a:ext cx="10105707" cy="3989996"/>
          </a:xfrm>
        </p:spPr>
        <p:txBody>
          <a:bodyPr>
            <a:normAutofit/>
          </a:bodyPr>
          <a:lstStyle/>
          <a:p>
            <a:pPr marL="342900" marR="372110" lvl="0" indent="-342900" algn="ctr" fontAlgn="base">
              <a:lnSpc>
                <a:spcPct val="107000"/>
              </a:lnSpc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romanUcPeriod"/>
            </a:pPr>
            <a:r>
              <a:rPr lang="en-IN" sz="1800" b="1" u="none" strike="noStrike" kern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REFERENCES </a:t>
            </a:r>
            <a:br>
              <a:rPr lang="en-IN" sz="1800" b="1" u="none" strike="noStrike" kern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</a:br>
            <a:r>
              <a:rPr lang="en-US" sz="1800" u="none" strike="noStrike" dirty="0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99060" lvl="0" indent="-342900" algn="just" fontAlgn="base">
              <a:lnSpc>
                <a:spcPct val="90000"/>
              </a:lnSpc>
              <a:spcAft>
                <a:spcPts val="225"/>
              </a:spcAft>
              <a:buClr>
                <a:srgbClr val="333333"/>
              </a:buClr>
              <a:buSzPts val="900"/>
              <a:buFont typeface="+mj-lt"/>
              <a:buAutoNum type="arabicPeriod"/>
            </a:pPr>
            <a:r>
              <a:rPr lang="en-US" sz="1800" u="none" strike="noStrike" dirty="0" err="1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Atch</a:t>
            </a:r>
            <a:r>
              <a:rPr lang="en-US" sz="1800" u="none" strike="noStrike" dirty="0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T., &amp; Bowers. J (2005). The ASCA National Mode: </a:t>
            </a:r>
            <a:r>
              <a:rPr lang="en-US" sz="1800" u="none" strike="noStrike" dirty="0" err="1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Afome</a:t>
            </a:r>
            <a:r>
              <a:rPr lang="en-US" sz="1800" u="none" strike="noStrike" dirty="0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Work For School Counseling Programs.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99060" lvl="0" indent="-342900" algn="just" fontAlgn="base">
              <a:lnSpc>
                <a:spcPct val="90000"/>
              </a:lnSpc>
              <a:spcAft>
                <a:spcPts val="225"/>
              </a:spcAft>
              <a:buClr>
                <a:srgbClr val="333333"/>
              </a:buClr>
              <a:buSzPts val="900"/>
              <a:buFont typeface="+mj-lt"/>
              <a:buAutoNum type="arabicPeriod"/>
            </a:pPr>
            <a:r>
              <a:rPr lang="en-US" sz="1800" u="none" strike="noStrike" dirty="0" err="1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Bukoye</a:t>
            </a:r>
            <a:r>
              <a:rPr lang="en-US" sz="1800" u="none" strike="noStrike" dirty="0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R.O. (2006). Career Guidance For Basic And Secondary School Education (2nd ED.).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99060" lvl="0" indent="-342900" algn="just" fontAlgn="base">
              <a:lnSpc>
                <a:spcPct val="90000"/>
              </a:lnSpc>
              <a:spcAft>
                <a:spcPts val="405"/>
              </a:spcAft>
              <a:buClr>
                <a:srgbClr val="333333"/>
              </a:buClr>
              <a:buSzPts val="900"/>
              <a:buFont typeface="+mj-lt"/>
              <a:buAutoNum type="arabicPeriod"/>
            </a:pPr>
            <a:r>
              <a:rPr lang="en-US" sz="1800" u="none" strike="noStrike" dirty="0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Cascading Style Sheets. In Wikipedia (January,2014) Retrieved From Http://En.Wikipedia.Org/Wiki/CSS_Style_Sheets.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99060" lvl="0" indent="-342900" algn="just" fontAlgn="base">
              <a:lnSpc>
                <a:spcPct val="90000"/>
              </a:lnSpc>
              <a:spcAft>
                <a:spcPts val="225"/>
              </a:spcAft>
              <a:buClr>
                <a:srgbClr val="333333"/>
              </a:buClr>
              <a:buSzPts val="900"/>
              <a:buFont typeface="+mj-lt"/>
              <a:buAutoNum type="arabicPeriod"/>
            </a:pPr>
            <a:r>
              <a:rPr lang="en-US" sz="1800" u="none" strike="noStrike" dirty="0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Dawn, R. M. (2012). “What Is Career Guidance” Retrieved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99060">
              <a:lnSpc>
                <a:spcPct val="90000"/>
              </a:lnSpc>
              <a:spcAft>
                <a:spcPts val="225"/>
              </a:spcAft>
            </a:pP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From 	</a:t>
            </a:r>
            <a:r>
              <a:rPr lang="en-US" sz="180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  <a:hlinkClick r:id="rId2"/>
              </a:rPr>
              <a:t>Http://Careerplanning.About.Com/Od/Careerchoicechan 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/F/Career-</a:t>
            </a:r>
            <a:r>
              <a:rPr lang="en-US" sz="180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Guidance.Htm</a:t>
            </a:r>
            <a:r>
              <a:rPr 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.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99060" lvl="0" indent="-342900" algn="just" fontAlgn="base">
              <a:lnSpc>
                <a:spcPct val="90000"/>
              </a:lnSpc>
              <a:spcAft>
                <a:spcPts val="225"/>
              </a:spcAft>
              <a:buClr>
                <a:srgbClr val="333333"/>
              </a:buClr>
              <a:buSzPts val="900"/>
              <a:buFont typeface="+mj-lt"/>
              <a:buAutoNum type="arabicPeriod"/>
            </a:pPr>
            <a:r>
              <a:rPr lang="en-US" sz="1800" u="none" strike="noStrike" dirty="0">
                <a:solidFill>
                  <a:srgbClr val="333333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Design. 	In 	Wikipedia(January,2014) 	Retrieved 	 	From  Http://En.Wikipedia.Org/Wiki/Design.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36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D63F-BB9C-C800-2F20-C494518C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9" y="2249487"/>
            <a:ext cx="4890451" cy="1478570"/>
          </a:xfrm>
        </p:spPr>
        <p:txBody>
          <a:bodyPr>
            <a:normAutofit/>
          </a:bodyPr>
          <a:lstStyle/>
          <a:p>
            <a:r>
              <a:rPr lang="en-US" sz="4800" dirty="0"/>
              <a:t>                         Thank you 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6496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5584-16E6-21FA-EC18-B3EDB9A3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WHAT IS CAREER GUIDANCE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4FCDF-E60B-2BEB-1B28-40CAAD966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4020202020204" pitchFamily="34" charset="0"/>
              </a:rPr>
              <a:t>Firstly it is the experience based knowledge about  the career.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Open Sans" panose="020B0604020202020204" pitchFamily="34" charset="0"/>
              </a:rPr>
              <a:t>Secondly it is the path where you can find happiness, which is described by some one </a:t>
            </a:r>
            <a:endParaRPr lang="en-US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Open Sans" panose="020B0604020202020204" pitchFamily="34" charset="0"/>
            </a:endParaRPr>
          </a:p>
          <a:p>
            <a:r>
              <a:rPr lang="en-US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Open Sans" panose="020B0604020202020204" pitchFamily="34" charset="0"/>
              </a:rPr>
              <a:t> it is a journey on which people develop to make mature and informed decisions.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Open Sans" panose="020B0604020202020204" pitchFamily="34" charset="0"/>
              </a:rPr>
              <a:t>so basically it is the need of students who not aware of  the new journey which is start with higher education and end with career.</a:t>
            </a:r>
            <a:endParaRPr lang="en-US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Open Sans" panose="020B0604020202020204" pitchFamily="34" charset="0"/>
            </a:endParaRPr>
          </a:p>
          <a:p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0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3126-439C-6697-51BB-C0359BEB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8518"/>
            <a:ext cx="9906000" cy="1478570"/>
          </a:xfrm>
        </p:spPr>
        <p:txBody>
          <a:bodyPr>
            <a:normAutofit/>
          </a:bodyPr>
          <a:lstStyle/>
          <a:p>
            <a:r>
              <a:rPr lang="en-US" sz="4000" dirty="0"/>
              <a:t>What is the need of career guidance ?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ABE-63D9-4523-6F3A-E7D6EB617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682" y="2142399"/>
            <a:ext cx="9905999" cy="35518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In 2007, a study was done to evaluate how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well professionals‟ are fulfilled or 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contented with the kind of career they are presently into, 314 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professionals were interviewed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IN" dirty="0"/>
              <a:t>That is a reason behind it this is not a diagram only </a:t>
            </a:r>
          </a:p>
          <a:p>
            <a:pPr marL="0" indent="0">
              <a:buNone/>
            </a:pPr>
            <a:r>
              <a:rPr lang="en-IN" dirty="0"/>
              <a:t>This is a reality of students career selection result.</a:t>
            </a: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id="{C2852721-7845-DAFB-50D5-9861B0AD7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17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5" name="Group 23981">
            <a:extLst>
              <a:ext uri="{FF2B5EF4-FFF2-40B4-BE49-F238E27FC236}">
                <a16:creationId xmlns:a16="http://schemas.microsoft.com/office/drawing/2014/main" id="{3D4D7BDF-2B17-4EA7-E2CD-BFBEC5017875}"/>
              </a:ext>
            </a:extLst>
          </p:cNvPr>
          <p:cNvGrpSpPr>
            <a:grpSpLocks/>
          </p:cNvGrpSpPr>
          <p:nvPr/>
        </p:nvGrpSpPr>
        <p:grpSpPr bwMode="auto">
          <a:xfrm>
            <a:off x="7518401" y="2519686"/>
            <a:ext cx="4287520" cy="3383976"/>
            <a:chOff x="0" y="0"/>
            <a:chExt cx="27415" cy="16875"/>
          </a:xfrm>
        </p:grpSpPr>
        <p:sp>
          <p:nvSpPr>
            <p:cNvPr id="6" name="Rectangle 1303">
              <a:extLst>
                <a:ext uri="{FF2B5EF4-FFF2-40B4-BE49-F238E27FC236}">
                  <a16:creationId xmlns:a16="http://schemas.microsoft.com/office/drawing/2014/main" id="{813AEBE6-BDDA-9DCD-2972-E1E32DAB6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4" y="15323"/>
              <a:ext cx="467" cy="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Mangal" panose="02040503050203030202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390" name="Picture 1390">
              <a:extLst>
                <a:ext uri="{FF2B5EF4-FFF2-40B4-BE49-F238E27FC236}">
                  <a16:creationId xmlns:a16="http://schemas.microsoft.com/office/drawing/2014/main" id="{A5D458A5-098E-DB5D-1DEE-75E1ABBD5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7" y="2408"/>
              <a:ext cx="11994" cy="11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22262">
              <a:extLst>
                <a:ext uri="{FF2B5EF4-FFF2-40B4-BE49-F238E27FC236}">
                  <a16:creationId xmlns:a16="http://schemas.microsoft.com/office/drawing/2014/main" id="{F71FD5DD-C57F-FFCF-52F9-D585026CA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9" y="9402"/>
              <a:ext cx="1704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22263">
              <a:extLst>
                <a:ext uri="{FF2B5EF4-FFF2-40B4-BE49-F238E27FC236}">
                  <a16:creationId xmlns:a16="http://schemas.microsoft.com/office/drawing/2014/main" id="{23304F5A-7475-172C-39E0-FF21F4B68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9" y="9402"/>
              <a:ext cx="1203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%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392">
              <a:extLst>
                <a:ext uri="{FF2B5EF4-FFF2-40B4-BE49-F238E27FC236}">
                  <a16:creationId xmlns:a16="http://schemas.microsoft.com/office/drawing/2014/main" id="{B539AA50-A9F9-9F4F-5FCF-9A7C1198A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8" y="9402"/>
              <a:ext cx="380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22260">
              <a:extLst>
                <a:ext uri="{FF2B5EF4-FFF2-40B4-BE49-F238E27FC236}">
                  <a16:creationId xmlns:a16="http://schemas.microsoft.com/office/drawing/2014/main" id="{920A4C74-2806-7AB5-02C6-640598757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6449"/>
              <a:ext cx="1704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22261">
              <a:extLst>
                <a:ext uri="{FF2B5EF4-FFF2-40B4-BE49-F238E27FC236}">
                  <a16:creationId xmlns:a16="http://schemas.microsoft.com/office/drawing/2014/main" id="{DF3C8C15-77DD-4C75-E487-38EC22557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" y="6449"/>
              <a:ext cx="1203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%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394">
              <a:extLst>
                <a:ext uri="{FF2B5EF4-FFF2-40B4-BE49-F238E27FC236}">
                  <a16:creationId xmlns:a16="http://schemas.microsoft.com/office/drawing/2014/main" id="{3E88B7F5-53CB-EF03-3502-5C97C333F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" y="6449"/>
              <a:ext cx="380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22258">
              <a:extLst>
                <a:ext uri="{FF2B5EF4-FFF2-40B4-BE49-F238E27FC236}">
                  <a16:creationId xmlns:a16="http://schemas.microsoft.com/office/drawing/2014/main" id="{3DE990F9-4940-2142-79F9-92A8EAA0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" y="1017"/>
              <a:ext cx="853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22259">
              <a:extLst>
                <a:ext uri="{FF2B5EF4-FFF2-40B4-BE49-F238E27FC236}">
                  <a16:creationId xmlns:a16="http://schemas.microsoft.com/office/drawing/2014/main" id="{FEA38B1E-E675-8695-111B-6ED711787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3" y="1017"/>
              <a:ext cx="1203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%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396">
              <a:extLst>
                <a:ext uri="{FF2B5EF4-FFF2-40B4-BE49-F238E27FC236}">
                  <a16:creationId xmlns:a16="http://schemas.microsoft.com/office/drawing/2014/main" id="{24FAA96A-6EC3-E7D3-A844-B3F6FDCBF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" y="1017"/>
              <a:ext cx="380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Shape 25139">
              <a:extLst>
                <a:ext uri="{FF2B5EF4-FFF2-40B4-BE49-F238E27FC236}">
                  <a16:creationId xmlns:a16="http://schemas.microsoft.com/office/drawing/2014/main" id="{4302F301-F0CF-5A55-1E67-8D723DC0B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7" y="2121"/>
              <a:ext cx="697" cy="697"/>
            </a:xfrm>
            <a:custGeom>
              <a:avLst/>
              <a:gdLst>
                <a:gd name="T0" fmla="*/ 0 w 69752"/>
                <a:gd name="T1" fmla="*/ 0 h 69752"/>
                <a:gd name="T2" fmla="*/ 69752 w 69752"/>
                <a:gd name="T3" fmla="*/ 0 h 69752"/>
                <a:gd name="T4" fmla="*/ 69752 w 69752"/>
                <a:gd name="T5" fmla="*/ 69752 h 69752"/>
                <a:gd name="T6" fmla="*/ 0 w 69752"/>
                <a:gd name="T7" fmla="*/ 69752 h 69752"/>
                <a:gd name="T8" fmla="*/ 0 w 69752"/>
                <a:gd name="T9" fmla="*/ 0 h 69752"/>
                <a:gd name="T10" fmla="*/ 0 w 69752"/>
                <a:gd name="T11" fmla="*/ 0 h 69752"/>
                <a:gd name="T12" fmla="*/ 69752 w 69752"/>
                <a:gd name="T13" fmla="*/ 69752 h 69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69752" h="69752">
                  <a:moveTo>
                    <a:pt x="0" y="0"/>
                  </a:moveTo>
                  <a:lnTo>
                    <a:pt x="69752" y="0"/>
                  </a:lnTo>
                  <a:lnTo>
                    <a:pt x="69752" y="69752"/>
                  </a:lnTo>
                  <a:lnTo>
                    <a:pt x="0" y="69752"/>
                  </a:lnTo>
                  <a:lnTo>
                    <a:pt x="0" y="0"/>
                  </a:lnTo>
                </a:path>
              </a:pathLst>
            </a:cu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Rectangle 1398">
              <a:extLst>
                <a:ext uri="{FF2B5EF4-FFF2-40B4-BE49-F238E27FC236}">
                  <a16:creationId xmlns:a16="http://schemas.microsoft.com/office/drawing/2014/main" id="{AF6E7E47-C11C-25DD-EE25-9FEFD32E5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0" y="1884"/>
              <a:ext cx="7466" cy="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Those who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399">
              <a:extLst>
                <a:ext uri="{FF2B5EF4-FFF2-40B4-BE49-F238E27FC236}">
                  <a16:creationId xmlns:a16="http://schemas.microsoft.com/office/drawing/2014/main" id="{CD8A9859-0F44-A69C-9429-69FFDEC1D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0" y="3438"/>
              <a:ext cx="5742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felt they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400">
              <a:extLst>
                <a:ext uri="{FF2B5EF4-FFF2-40B4-BE49-F238E27FC236}">
                  <a16:creationId xmlns:a16="http://schemas.microsoft.com/office/drawing/2014/main" id="{303CE813-4275-F4B5-ABFD-13503B809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0" y="4977"/>
              <a:ext cx="6667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chose the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401">
              <a:extLst>
                <a:ext uri="{FF2B5EF4-FFF2-40B4-BE49-F238E27FC236}">
                  <a16:creationId xmlns:a16="http://schemas.microsoft.com/office/drawing/2014/main" id="{C99A71EE-B13D-7953-4F73-C93B4DC89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0" y="6532"/>
              <a:ext cx="9132" cy="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wrong career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Shape 25140">
              <a:extLst>
                <a:ext uri="{FF2B5EF4-FFF2-40B4-BE49-F238E27FC236}">
                  <a16:creationId xmlns:a16="http://schemas.microsoft.com/office/drawing/2014/main" id="{1FB70CED-EA21-4CBD-BDC7-BC4BB4A6F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7" y="9021"/>
              <a:ext cx="697" cy="697"/>
            </a:xfrm>
            <a:custGeom>
              <a:avLst/>
              <a:gdLst>
                <a:gd name="T0" fmla="*/ 0 w 69752"/>
                <a:gd name="T1" fmla="*/ 0 h 69752"/>
                <a:gd name="T2" fmla="*/ 69752 w 69752"/>
                <a:gd name="T3" fmla="*/ 0 h 69752"/>
                <a:gd name="T4" fmla="*/ 69752 w 69752"/>
                <a:gd name="T5" fmla="*/ 69752 h 69752"/>
                <a:gd name="T6" fmla="*/ 0 w 69752"/>
                <a:gd name="T7" fmla="*/ 69752 h 69752"/>
                <a:gd name="T8" fmla="*/ 0 w 69752"/>
                <a:gd name="T9" fmla="*/ 0 h 69752"/>
                <a:gd name="T10" fmla="*/ 0 w 69752"/>
                <a:gd name="T11" fmla="*/ 0 h 69752"/>
                <a:gd name="T12" fmla="*/ 69752 w 69752"/>
                <a:gd name="T13" fmla="*/ 69752 h 69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69752" h="69752">
                  <a:moveTo>
                    <a:pt x="0" y="0"/>
                  </a:moveTo>
                  <a:lnTo>
                    <a:pt x="69752" y="0"/>
                  </a:lnTo>
                  <a:lnTo>
                    <a:pt x="69752" y="69752"/>
                  </a:lnTo>
                  <a:lnTo>
                    <a:pt x="0" y="69752"/>
                  </a:lnTo>
                  <a:lnTo>
                    <a:pt x="0" y="0"/>
                  </a:lnTo>
                </a:path>
              </a:pathLst>
            </a:cu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Rectangle 1403">
              <a:extLst>
                <a:ext uri="{FF2B5EF4-FFF2-40B4-BE49-F238E27FC236}">
                  <a16:creationId xmlns:a16="http://schemas.microsoft.com/office/drawing/2014/main" id="{A7C9FEEE-5F44-1168-4D90-D32E9EA01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0" y="8783"/>
              <a:ext cx="7466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Those who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404">
              <a:extLst>
                <a:ext uri="{FF2B5EF4-FFF2-40B4-BE49-F238E27FC236}">
                  <a16:creationId xmlns:a16="http://schemas.microsoft.com/office/drawing/2014/main" id="{80ADA293-F05D-819B-27A2-04BD32E5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0" y="10338"/>
              <a:ext cx="6011" cy="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have not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405">
              <a:extLst>
                <a:ext uri="{FF2B5EF4-FFF2-40B4-BE49-F238E27FC236}">
                  <a16:creationId xmlns:a16="http://schemas.microsoft.com/office/drawing/2014/main" id="{CDD405A4-9AA5-6E33-BD10-2A9527AC0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0" y="11877"/>
              <a:ext cx="6188" cy="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given it 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406">
              <a:extLst>
                <a:ext uri="{FF2B5EF4-FFF2-40B4-BE49-F238E27FC236}">
                  <a16:creationId xmlns:a16="http://schemas.microsoft.com/office/drawing/2014/main" id="{18B9F70B-CD81-0EBF-79E7-234562160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0" y="13432"/>
              <a:ext cx="5463" cy="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thought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Shape 1407">
              <a:extLst>
                <a:ext uri="{FF2B5EF4-FFF2-40B4-BE49-F238E27FC236}">
                  <a16:creationId xmlns:a16="http://schemas.microsoft.com/office/drawing/2014/main" id="{06A89DF5-5961-4998-E52E-A19F9A94C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6777" cy="16444"/>
            </a:xfrm>
            <a:custGeom>
              <a:avLst/>
              <a:gdLst>
                <a:gd name="T0" fmla="*/ 2677795 w 2677795"/>
                <a:gd name="T1" fmla="*/ 0 h 1644459"/>
                <a:gd name="T2" fmla="*/ 2677795 w 2677795"/>
                <a:gd name="T3" fmla="*/ 1644459 h 1644459"/>
                <a:gd name="T4" fmla="*/ 0 w 2677795"/>
                <a:gd name="T5" fmla="*/ 1644459 h 1644459"/>
                <a:gd name="T6" fmla="*/ 0 w 2677795"/>
                <a:gd name="T7" fmla="*/ 0 h 1644459"/>
                <a:gd name="T8" fmla="*/ 0 w 2677795"/>
                <a:gd name="T9" fmla="*/ 0 h 1644459"/>
                <a:gd name="T10" fmla="*/ 2677795 w 2677795"/>
                <a:gd name="T11" fmla="*/ 1644459 h 1644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677795" h="1644459">
                  <a:moveTo>
                    <a:pt x="2677795" y="0"/>
                  </a:moveTo>
                  <a:lnTo>
                    <a:pt x="2677795" y="1644459"/>
                  </a:lnTo>
                  <a:lnTo>
                    <a:pt x="0" y="164445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83838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273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D9E2-67E1-FEA5-F78E-43A2CA24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322042"/>
          </a:xfrm>
        </p:spPr>
        <p:txBody>
          <a:bodyPr/>
          <a:lstStyle/>
          <a:p>
            <a:r>
              <a:rPr lang="en-IN" dirty="0"/>
              <a:t>question:-why you are working on that project while already so many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964B-5490-72DF-57CE-DD3E79DF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280" y="1940560"/>
            <a:ext cx="10204131" cy="3850641"/>
          </a:xfrm>
        </p:spPr>
        <p:txBody>
          <a:bodyPr/>
          <a:lstStyle/>
          <a:p>
            <a:r>
              <a:rPr lang="en-IN" dirty="0"/>
              <a:t>Here is the reason :-</a:t>
            </a:r>
          </a:p>
          <a:p>
            <a:r>
              <a:rPr lang="en-IN" dirty="0"/>
              <a:t>When I asked myself did I able to take a decision or knowledge on that time when I am in class 10</a:t>
            </a:r>
            <a:r>
              <a:rPr lang="en-IN" baseline="30000" dirty="0"/>
              <a:t>th</a:t>
            </a:r>
            <a:r>
              <a:rPr lang="en-IN" dirty="0"/>
              <a:t> or 12</a:t>
            </a:r>
            <a:r>
              <a:rPr lang="en-IN" baseline="30000" dirty="0"/>
              <a:t>th</a:t>
            </a:r>
            <a:r>
              <a:rPr lang="en-IN" dirty="0"/>
              <a:t> ?</a:t>
            </a:r>
          </a:p>
          <a:p>
            <a:r>
              <a:rPr lang="en-IN" dirty="0"/>
              <a:t> Does all the high school students know about the higher education or the career achieving path ?</a:t>
            </a:r>
          </a:p>
          <a:p>
            <a:r>
              <a:rPr lang="en-IN" dirty="0"/>
              <a:t>Still why students are not able to choose that what they wants to became and how the achieve?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973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216B-C6A3-B36E-1EAB-37B1979D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0198"/>
            <a:ext cx="9905998" cy="1478570"/>
          </a:xfrm>
        </p:spPr>
        <p:txBody>
          <a:bodyPr/>
          <a:lstStyle/>
          <a:p>
            <a:r>
              <a:rPr lang="en-IN" dirty="0"/>
              <a:t>           what is different in your project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D80F-6296-3F5B-2F2D-02B434E76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8768"/>
            <a:ext cx="9905999" cy="46228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Group Guidance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Individual Interview/Counseling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Personality tests, Aptitude test, these are tests designed to predict a </a:t>
            </a:r>
            <a:r>
              <a:rPr lang="en-US" dirty="0" err="1"/>
              <a:t>student‟s</a:t>
            </a:r>
            <a:r>
              <a:rPr lang="en-US" dirty="0"/>
              <a:t> ability in a particular field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student‟s</a:t>
            </a:r>
            <a:r>
              <a:rPr lang="en-US" dirty="0"/>
              <a:t> feeling, problem, attitudes, likes and dislikes.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Class based government and private sector jobs.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Online counseling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Meting with the students and her parents in her home.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Free of cost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37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B5A-A6EF-2375-27C4-EF098653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languages and technology which I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890D-A96C-3FF1-677A-9B3BE316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Designing the web interface using HTML and CSS.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Designing some effects using JavaScript language</a:t>
            </a:r>
          </a:p>
          <a:p>
            <a:r>
              <a:rPr lang="en-US" sz="2800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Use local storage in JavaScript  for the data storage </a:t>
            </a:r>
            <a:endParaRPr lang="en-US" sz="2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Creating a database for the research using local storage.</a:t>
            </a:r>
          </a:p>
          <a:p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Linking the page with the database Bottom-Top methodology was used in designing this research </a:t>
            </a:r>
            <a:endParaRPr lang="en-IN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Designing the career quiz page </a:t>
            </a:r>
          </a:p>
          <a:p>
            <a:r>
              <a:rPr lang="en-US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Multiple pages for different works </a:t>
            </a:r>
            <a:endParaRPr lang="en-IN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IN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870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B84A-F6ED-3E81-8030-8B69B5009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4066"/>
            <a:ext cx="9905998" cy="1004814"/>
          </a:xfrm>
        </p:spPr>
        <p:txBody>
          <a:bodyPr/>
          <a:lstStyle/>
          <a:p>
            <a:r>
              <a:rPr lang="en-IN" dirty="0"/>
              <a:t>          How its working?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82380-5978-1AED-3A74-D70312C2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972" y="1198880"/>
            <a:ext cx="10908348" cy="5465054"/>
          </a:xfrm>
        </p:spPr>
        <p:txBody>
          <a:bodyPr/>
          <a:lstStyle/>
          <a:p>
            <a:r>
              <a:rPr lang="en-IN" dirty="0"/>
              <a:t>The pages start with the home page where all pages are also include like about us ,services , contact us, and at the end footer section 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F81C0-E0DC-5765-C12A-65B07198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52" y="2651760"/>
            <a:ext cx="9763759" cy="40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7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A9B2-AA1A-37AC-0646-5331E2E4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section and contact section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0E1CF-BD7D-D821-E5AA-E4ACCFE76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" y="2310448"/>
            <a:ext cx="5831840" cy="41542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7C801-2EB3-0A96-08CC-08F8FC6A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14" y="2310448"/>
            <a:ext cx="5410126" cy="41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7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58DB-83A1-CF20-A32F-16915F35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IN" dirty="0"/>
              <a:t>            services in different modes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0318C-DEBE-D612-53F2-49561DB88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374" y="1635760"/>
            <a:ext cx="11104706" cy="4846003"/>
          </a:xfrm>
        </p:spPr>
      </p:pic>
    </p:spTree>
    <p:extLst>
      <p:ext uri="{BB962C8B-B14F-4D97-AF65-F5344CB8AC3E}">
        <p14:creationId xmlns:p14="http://schemas.microsoft.com/office/powerpoint/2010/main" val="11298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322</TotalTime>
  <Words>611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</vt:lpstr>
      <vt:lpstr>Open Sans</vt:lpstr>
      <vt:lpstr>Times New Roman</vt:lpstr>
      <vt:lpstr>Tw Cen MT</vt:lpstr>
      <vt:lpstr>Wingdings</vt:lpstr>
      <vt:lpstr>Circuit</vt:lpstr>
      <vt:lpstr> UNIVERSITY INSTITUTE OF TECHNOLOGY, RAJIV GANDHI                      PROUDYOGIKI VISHWAVIDYALAYA     BHOPAL</vt:lpstr>
      <vt:lpstr>WHAT IS CAREER GUIDANCE</vt:lpstr>
      <vt:lpstr>What is the need of career guidance ?</vt:lpstr>
      <vt:lpstr>question:-why you are working on that project while already so many ?</vt:lpstr>
      <vt:lpstr>           what is different in your project      </vt:lpstr>
      <vt:lpstr>    languages and technology which I used</vt:lpstr>
      <vt:lpstr>          How its working?</vt:lpstr>
      <vt:lpstr>About section and contact section </vt:lpstr>
      <vt:lpstr>            services in different modes </vt:lpstr>
      <vt:lpstr>Login or signup section</vt:lpstr>
      <vt:lpstr>                  Coding section </vt:lpstr>
      <vt:lpstr>                  Result portion </vt:lpstr>
      <vt:lpstr>          references</vt:lpstr>
      <vt:lpstr>                       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UNIVERSITY INSTITUTE OF TECHNOLOGY, RAJIV GANDHI                      PROUDYOGIKI VISHWAVIDYALAYA     BHOPAL</dc:title>
  <dc:creator>HP5CD210H26B@outlook.com</dc:creator>
  <cp:lastModifiedBy>HP5CD210H26B@outlook.com</cp:lastModifiedBy>
  <cp:revision>1</cp:revision>
  <dcterms:created xsi:type="dcterms:W3CDTF">2022-06-21T14:48:07Z</dcterms:created>
  <dcterms:modified xsi:type="dcterms:W3CDTF">2022-06-22T06:08:00Z</dcterms:modified>
</cp:coreProperties>
</file>